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5.xml" ContentType="application/vnd.openxmlformats-officedocument.presentationml.slide+xml"/>
  <Override PartName="/ppt/notesSlides/notesSlide5.xml" ContentType="application/vnd.openxmlformats-officedocument.presentationml.notesSlide+xml"/>
  <Override PartName="/ppt/slides/slide6.xml" ContentType="application/vnd.openxmlformats-officedocument.presentationml.slide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notesSlides/notesSlide7.xml" ContentType="application/vnd.openxmlformats-officedocument.presentationml.notesSlide+xml"/>
  <Override PartName="/ppt/slides/slide8.xml" ContentType="application/vnd.openxmlformats-officedocument.presentationml.slide+xml"/>
  <Override PartName="/ppt/notesSlides/notesSlide8.xml" ContentType="application/vnd.openxmlformats-officedocument.presentationml.notesSlide+xml"/>
  <Override PartName="/ppt/slides/slide9.xml" ContentType="application/vnd.openxmlformats-officedocument.presentationml.slide+xml"/>
  <Override PartName="/ppt/notesSlides/notesSlide9.xml" ContentType="application/vnd.openxmlformats-officedocument.presentationml.notesSlide+xml"/>
  <Override PartName="/ppt/slides/slide10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1.xml" ContentType="application/vnd.openxmlformats-officedocument.presentationml.notes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 saveSubsetFonts="1" strictFirstAndLastChars="0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80" r:id="rId15"/>
  </p:sldIdLst>
  <p:sldSz cy="5143500" cx="9144000"/>
  <p:notesSz cx="6858000" cy="9144000"/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0" cy="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tableStyles" Target="tableStyles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7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48668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hlink="hlink" folHlink="folHlink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sz="1400" i="0" strike="noStrike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</file>

<file path=ppt/notesSlides/_rels/notesSlide10.xml.rels><?xml version="1.0" encoding="UTF-8" standalone="yes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11.xml.rels><?xml version="1.0" encoding="UTF-8" standalone="yes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2.xml.rels><?xml version="1.0" encoding="UTF-8" standalone="yes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3.xml.rels><?xml version="1.0" encoding="UTF-8" standalone="yes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</file>

<file path=ppt/notesSlides/_rels/notesSlide4.xml.rels><?xml version="1.0" encoding="UTF-8" standalone="yes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5.xml.rels><?xml version="1.0" encoding="UTF-8" standalone="yes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</file>

<file path=ppt/notesSlides/_rels/notesSlide6.xml.rels><?xml version="1.0" encoding="UTF-8" standalone="yes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7.xml.rels><?xml version="1.0" encoding="UTF-8" standalone="yes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8.xml.rels><?xml version="1.0" encoding="UTF-8" standalone="yes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9.xml.rels><?xml version="1.0" encoding="UTF-8" standalone="yes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Google Shape;51;g19294927d16da015_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14" name="Google Shape;52;g19294927d16da015_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5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Google Shape;134;gc6f80d1ff_0_6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96" name="Google Shape;135;gc6f80d1ff_0_6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5" name="Google Shape;145;g69537d9759ca7002_1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586" name="Google Shape;146;g69537d9759ca7002_1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Google Shape;62;gc6f80d1ff_0_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26" name="Google Shape;63;gc6f80d1ff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0" name="Google Shape;74;gc6f80d1ff_0_1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31" name="Google Shape;75;gc6f80d1ff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6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Google Shape;83;gc6f80d1ff_0_23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35" name="Google Shape;84;gc6f80d1ff_0_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Google Shape;90;gc6f80d1ff_0_27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0" name="Google Shape;91;gc6f80d1ff_0_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4" name="Google Shape;101;gc6f80d1ff_0_36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45" name="Google Shape;102;gc6f80d1ff_0_3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Google Shape;110;gc6f80d1ff_0_50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54" name="Google Shape;111;gc6f80d1ff_0_5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3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Google Shape;118;gc6f80d1ff_0_55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7" name="Google Shape;119;gc6f80d1ff_0_5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9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Google Shape;127;gc6f80d1ff_0_59:notes"/>
          <p:cNvSpPr/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ah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601" name="Google Shape;128;gc6f80d1ff_0_5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/>
        </p:spPr>
        <p:txBody>
          <a:bodyPr anchor="t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47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/>
        </p:spPr>
        <p:txBody>
          <a:bodyPr anchor="b" anchorCtr="0" bIns="91425" lIns="91425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algn="ctr"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algn="ctr"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algn="ctr"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algn="ctr"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algn="ctr"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algn="ctr"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algn="ctr"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algn="ctr"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48616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8617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68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7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/>
        </p:spPr>
        <p:txBody>
          <a:bodyPr anchor="b" anchorCtr="0" bIns="91425" lIns="91425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algn="ctr"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algn="ctr"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algn="ctr"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algn="ctr"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algn="ctr"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algn="ctr"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algn="ctr"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algn="ctr"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048658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algn="ctr"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algn="ctr"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algn="ctr"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algn="ctr"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algn="ctr"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algn="ctr"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algn="ctr"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algn="ctr"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algn="ctr"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659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36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7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26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algn="ctr"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algn="ctr"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algn="ctr"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algn="ctr"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algn="ctr"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algn="ctr"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algn="ctr"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algn="ctr"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48580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69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0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61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662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7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664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65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666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30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</a:lvl9pPr>
          </a:lstStyle>
          <a:p/>
        </p:txBody>
      </p:sp>
      <p:sp>
        <p:nvSpPr>
          <p:cNvPr id="1048588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32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1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/>
        </p:spPr>
        <p:txBody>
          <a:bodyPr anchor="b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8592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48593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40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48603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63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6" name="Google Shape;36;p9"/>
          <p:cNvSpPr/>
          <p:nvPr/>
        </p:nvSpPr>
        <p:spPr>
          <a:xfrm>
            <a:off x="4572000" y="-125"/>
            <a:ext cx="4572000" cy="5143500"/>
          </a:xfrm>
          <a:prstGeom prst="rect"/>
          <a:solidFill>
            <a:schemeClr val="lt2"/>
          </a:solidFill>
          <a:ln>
            <a:noFill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</a:p>
        </p:txBody>
      </p:sp>
      <p:sp>
        <p:nvSpPr>
          <p:cNvPr id="104864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/>
        </p:spPr>
        <p:txBody>
          <a:bodyPr anchor="b" anchorCtr="0" bIns="91425" lIns="91425" rIns="91425" spcFirstLastPara="1" tIns="91425" wrap="square">
            <a:norm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algn="ctr"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algn="ctr"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algn="ctr"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algn="ctr"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algn="ctr"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algn="ctr"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algn="ctr"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algn="ctr"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4864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/>
        </p:spPr>
        <p:txBody>
          <a:bodyPr anchor="t" anchorCtr="0" bIns="91425" lIns="91425" rIns="91425" spcFirstLastPara="1" tIns="91425" wrap="square">
            <a:normAutofit/>
          </a:bodyPr>
          <a:lstStyle>
            <a:lvl1pPr algn="ctr"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algn="ctr"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algn="ctr"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algn="ctr"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algn="ctr"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algn="ctr"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algn="ctr"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algn="ctr"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algn="ctr"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4864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</a:lvl9pPr>
          </a:lstStyle>
          <a:p/>
        </p:txBody>
      </p:sp>
      <p:sp>
        <p:nvSpPr>
          <p:cNvPr id="104865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67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5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lvl1pPr>
          </a:lstStyle>
          <a:p/>
        </p:txBody>
      </p:sp>
      <p:sp>
        <p:nvSpPr>
          <p:cNvPr id="1048656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</p:spPr>
        <p:txBody>
          <a:bodyPr anchor="ctr" anchorCtr="0" bIns="91425" lIns="91425" rIns="91425" spcFirstLastPara="1" tIns="91425" wrap="square">
            <a:normAutofit/>
          </a:bodyPr>
          <a:lstStyle>
            <a:lvl1pPr lvl="0">
              <a:buNone/>
            </a:lvl1pPr>
            <a:lvl2pPr lvl="1">
              <a:buNone/>
            </a:lvl2pPr>
            <a:lvl3pPr lvl="2">
              <a:buNone/>
            </a:lvl3pPr>
            <a:lvl4pPr lvl="3">
              <a:buNone/>
            </a:lvl4pPr>
            <a:lvl5pPr lvl="4">
              <a:buNone/>
            </a:lvl5pPr>
            <a:lvl6pPr lvl="5">
              <a:buNone/>
            </a:lvl6pPr>
            <a:lvl7pPr lvl="6">
              <a:buNone/>
            </a:lvl7pPr>
            <a:lvl8pPr lvl="7">
              <a:buNone/>
            </a:lvl8pPr>
            <a:lvl9pPr lvl="8">
              <a:buNone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</p:bgPr>
    </p:bg>
    <p:spTree>
      <p:nvGrpSpPr>
        <p:cNvPr id="14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857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857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/>
          <a:noFill/>
          <a:ln>
            <a:noFill/>
          </a:ln>
        </p:spPr>
        <p:txBody>
          <a:bodyPr anchor="ctr" anchorCtr="0" bIns="91425" lIns="91425" rIns="91425" spcFirstLastPara="1" tIns="91425" wrap="square">
            <a:normAutofit/>
          </a:bodyPr>
          <a:lstStyle>
            <a:lvl1pPr algn="r" lvl="0">
              <a:buNone/>
              <a:defRPr sz="1000">
                <a:solidFill>
                  <a:schemeClr val="dk2"/>
                </a:solidFill>
              </a:defRPr>
            </a:lvl1pPr>
            <a:lvl2pPr algn="r" lvl="1">
              <a:buNone/>
              <a:defRPr sz="1000">
                <a:solidFill>
                  <a:schemeClr val="dk2"/>
                </a:solidFill>
              </a:defRPr>
            </a:lvl2pPr>
            <a:lvl3pPr algn="r" lvl="2">
              <a:buNone/>
              <a:defRPr sz="1000">
                <a:solidFill>
                  <a:schemeClr val="dk2"/>
                </a:solidFill>
              </a:defRPr>
            </a:lvl3pPr>
            <a:lvl4pPr algn="r" lvl="3">
              <a:buNone/>
              <a:defRPr sz="1000">
                <a:solidFill>
                  <a:schemeClr val="dk2"/>
                </a:solidFill>
              </a:defRPr>
            </a:lvl4pPr>
            <a:lvl5pPr algn="r" lvl="4">
              <a:buNone/>
              <a:defRPr sz="1000">
                <a:solidFill>
                  <a:schemeClr val="dk2"/>
                </a:solidFill>
              </a:defRPr>
            </a:lvl5pPr>
            <a:lvl6pPr algn="r" lvl="5">
              <a:buNone/>
              <a:defRPr sz="1000">
                <a:solidFill>
                  <a:schemeClr val="dk2"/>
                </a:solidFill>
              </a:defRPr>
            </a:lvl6pPr>
            <a:lvl7pPr algn="r" lvl="6">
              <a:buNone/>
              <a:defRPr sz="1000">
                <a:solidFill>
                  <a:schemeClr val="dk2"/>
                </a:solidFill>
              </a:defRPr>
            </a:lvl7pPr>
            <a:lvl8pPr algn="r" lvl="7">
              <a:buNone/>
              <a:defRPr sz="1000">
                <a:solidFill>
                  <a:schemeClr val="dk2"/>
                </a:solidFill>
              </a:defRPr>
            </a:lvl8pPr>
            <a:lvl9pPr algn="r" lvl="8">
              <a:buNone/>
              <a:defRPr sz="1000">
                <a:solidFill>
                  <a:schemeClr val="dk2"/>
                </a:solidFill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sz="1400" i="0" strike="noStrike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image" Target="../media/image17.jpeg"/><Relationship Id="rId3" Type="http://schemas.openxmlformats.org/officeDocument/2006/relationships/image" Target="../media/image18.jpe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jpe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Google Shape;54;p13"/>
          <p:cNvSpPr txBox="1"/>
          <p:nvPr/>
        </p:nvSpPr>
        <p:spPr>
          <a:xfrm>
            <a:off x="4577" y="2038636"/>
            <a:ext cx="9144000" cy="347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48609" name="Google Shape;55;p13"/>
          <p:cNvSpPr txBox="1"/>
          <p:nvPr/>
        </p:nvSpPr>
        <p:spPr>
          <a:xfrm rot="-338">
            <a:off x="4832164" y="623539"/>
            <a:ext cx="9144000" cy="474952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lang="en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STUDENT    DIGITAL    PORTFOLIO    </a:t>
            </a:r>
            <a:r>
              <a:rPr sz="2400" lang="en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   </a:t>
            </a:r>
            <a:r>
              <a:rPr sz="2400" lang="en">
                <a:solidFill>
                  <a:schemeClr val="dk2"/>
                </a:solidFill>
                <a:latin typeface="Pacifico"/>
                <a:ea typeface="Pacifico"/>
                <a:cs typeface="Pacifico"/>
                <a:sym typeface="Pacifico"/>
              </a:rPr>
              <a:t> </a:t>
            </a:r>
            <a:endParaRPr sz="2400">
              <a:solidFill>
                <a:schemeClr val="dk2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048610" name="Google Shape;56;p13"/>
          <p:cNvSpPr txBox="1"/>
          <p:nvPr/>
        </p:nvSpPr>
        <p:spPr>
          <a:xfrm>
            <a:off x="2688386" y="1394248"/>
            <a:ext cx="9144000" cy="347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 i="1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611" name="Google Shape;57;p13"/>
          <p:cNvSpPr txBox="1"/>
          <p:nvPr/>
        </p:nvSpPr>
        <p:spPr>
          <a:xfrm>
            <a:off x="4191441" y="1658675"/>
            <a:ext cx="9144000" cy="11734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                                      :    Manikandan.J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Register no and NMID       :    24132251802521030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Departmet                            :    B.sc.Computer science 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College                                   :   Government Arts and Science College,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                                          Vanur.Annamalai University.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400" i="1" lang="en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      </a:t>
            </a:r>
            <a:endParaRPr b="1" sz="14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7158" name="Google Shape;58;p13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152400" y="222875"/>
            <a:ext cx="3886650" cy="4608000"/>
          </a:xfrm>
          <a:prstGeom prst="rect"/>
          <a:noFill/>
          <a:ln>
            <a:noFill/>
          </a:ln>
        </p:spPr>
      </p:pic>
      <p:pic>
        <p:nvPicPr>
          <p:cNvPr id="2097159" name="Google Shape;59;p13"/>
          <p:cNvPicPr preferRelativeResize="0">
            <a:picLocks/>
          </p:cNvPicPr>
          <p:nvPr/>
        </p:nvPicPr>
        <p:blipFill>
          <a:blip xmlns:r="http://schemas.openxmlformats.org/officeDocument/2006/relationships" r:embed="rId2">
            <a:alphaModFix/>
          </a:blip>
          <a:stretch>
            <a:fillRect/>
          </a:stretch>
        </p:blipFill>
        <p:spPr>
          <a:xfrm>
            <a:off x="4191450" y="3034775"/>
            <a:ext cx="4470950" cy="1956325"/>
          </a:xfrm>
          <a:prstGeom prst="rect"/>
          <a:noFill/>
          <a:ln>
            <a:noFill/>
          </a:ln>
        </p:spPr>
      </p:pic>
      <p:sp>
        <p:nvSpPr>
          <p:cNvPr id="1048612" name="Google Shape;60;p13"/>
          <p:cNvSpPr txBox="1"/>
          <p:nvPr/>
        </p:nvSpPr>
        <p:spPr>
          <a:xfrm>
            <a:off x="1177519" y="2084600"/>
            <a:ext cx="9144001" cy="5384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3000" lang="en">
                <a:solidFill>
                  <a:schemeClr val="accent6"/>
                </a:solidFill>
              </a:rPr>
              <a:t>Welcome 🤗 </a:t>
            </a:r>
            <a:endParaRPr b="1" sz="300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3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Google Shape;137;p22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152400" y="152400"/>
            <a:ext cx="8814025" cy="4838700"/>
          </a:xfrm>
          <a:prstGeom prst="rect"/>
          <a:noFill/>
          <a:ln>
            <a:noFill/>
          </a:ln>
        </p:spPr>
      </p:pic>
      <p:sp>
        <p:nvSpPr>
          <p:cNvPr id="1048594" name="Google Shape;138;p22"/>
          <p:cNvSpPr txBox="1"/>
          <p:nvPr/>
        </p:nvSpPr>
        <p:spPr>
          <a:xfrm>
            <a:off x="2858081" y="703652"/>
            <a:ext cx="9144000" cy="4749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rPr>
              <a:t>7.RESULTS  AND  SCREENSHOTS</a:t>
            </a:r>
            <a:endParaRPr b="1" sz="2400">
              <a:solidFill>
                <a:schemeClr val="accent2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097173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2176595" y="1841041"/>
            <a:ext cx="1882352" cy="3024926"/>
          </a:xfrm>
          <a:prstGeom prst="rect"/>
        </p:spPr>
      </p:pic>
      <p:pic>
        <p:nvPicPr>
          <p:cNvPr id="2097174" name=""/>
          <p:cNvPicPr>
            <a:picLocks/>
          </p:cNvPicPr>
          <p:nvPr/>
        </p:nvPicPr>
        <p:blipFill>
          <a:blip xmlns:r="http://schemas.openxmlformats.org/officeDocument/2006/relationships" r:embed="rId3"/>
          <a:stretch>
            <a:fillRect/>
          </a:stretch>
        </p:blipFill>
        <p:spPr>
          <a:xfrm rot="0">
            <a:off x="4214810" y="1722488"/>
            <a:ext cx="1992286" cy="3143478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Google Shape;148;p23"/>
          <p:cNvSpPr txBox="1"/>
          <p:nvPr/>
        </p:nvSpPr>
        <p:spPr>
          <a:xfrm>
            <a:off x="609590" y="1601975"/>
            <a:ext cx="10977300" cy="2565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582" name="Google Shape;149;p23"/>
          <p:cNvSpPr txBox="1"/>
          <p:nvPr/>
        </p:nvSpPr>
        <p:spPr>
          <a:xfrm>
            <a:off x="761990" y="1754375"/>
            <a:ext cx="10977300" cy="2565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7152" name="Google Shape;150;p23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152400" y="0"/>
            <a:ext cx="8821324" cy="5143500"/>
          </a:xfrm>
          <a:prstGeom prst="rect"/>
          <a:noFill/>
          <a:ln>
            <a:noFill/>
          </a:ln>
        </p:spPr>
      </p:pic>
      <p:sp>
        <p:nvSpPr>
          <p:cNvPr id="1048583" name="Google Shape;151;p23"/>
          <p:cNvSpPr txBox="1"/>
          <p:nvPr/>
        </p:nvSpPr>
        <p:spPr>
          <a:xfrm>
            <a:off x="2442895" y="539586"/>
            <a:ext cx="9144000" cy="474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solidFill>
                  <a:schemeClr val="dk2"/>
                </a:solidFill>
                <a:latin typeface="Lora"/>
                <a:ea typeface="Lora"/>
                <a:cs typeface="Lora"/>
                <a:sym typeface="Lora"/>
              </a:rPr>
              <a:t>RESULTS AND SCREENSHOTS </a:t>
            </a:r>
            <a:endParaRPr b="1" sz="2400">
              <a:solidFill>
                <a:schemeClr val="dk2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48584" name="Google Shape;152;p23"/>
          <p:cNvSpPr txBox="1"/>
          <p:nvPr/>
        </p:nvSpPr>
        <p:spPr>
          <a:xfrm rot="10800000" flipH="1">
            <a:off x="609600" y="8674804"/>
            <a:ext cx="9144000" cy="398752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1800" lang="en">
                <a:solidFill>
                  <a:schemeClr val="dk2"/>
                </a:solidFill>
              </a:rPr>
              <a:t> 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097175" name=""/>
          <p:cNvPicPr>
            <a:picLocks/>
          </p:cNvPicPr>
          <p:nvPr/>
        </p:nvPicPr>
        <p:blipFill>
          <a:blip xmlns:r="http://schemas.openxmlformats.org/officeDocument/2006/relationships" r:embed="rId2"/>
          <a:stretch>
            <a:fillRect/>
          </a:stretch>
        </p:blipFill>
        <p:spPr>
          <a:xfrm rot="0">
            <a:off x="2919983" y="1192710"/>
            <a:ext cx="2261617" cy="3467917"/>
          </a:xfrm>
          <a:prstGeom prst="rect"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CCFF"/>
        </a:solidFill>
      </p:bgPr>
    </p:bg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"/>
          <p:cNvSpPr>
            <a:spLocks noGrp="1"/>
          </p:cNvSpPr>
          <p:nvPr>
            <p:ph type="title"/>
          </p:nvPr>
        </p:nvSpPr>
        <p:spPr>
          <a:xfrm>
            <a:off x="311699" y="460786"/>
            <a:ext cx="8520600" cy="572700"/>
          </a:xfrm>
        </p:spPr>
        <p:txBody>
          <a:bodyPr>
            <a:noAutofit/>
          </a:bodyPr>
          <a:p>
            <a:r>
              <a:rPr sz="5400" lang="en-US"/>
              <a:t>C</a:t>
            </a:r>
            <a:r>
              <a:rPr sz="5400" lang="en-US"/>
              <a:t>O</a:t>
            </a:r>
            <a:r>
              <a:rPr sz="5400" lang="en-US"/>
              <a:t>N</a:t>
            </a:r>
            <a:r>
              <a:rPr sz="5400" lang="en-US"/>
              <a:t>C</a:t>
            </a:r>
            <a:r>
              <a:rPr sz="5400" lang="en-US"/>
              <a:t>LUSION </a:t>
            </a:r>
            <a:endParaRPr sz="5400" lang="en-US"/>
          </a:p>
        </p:txBody>
      </p:sp>
      <p:sp>
        <p:nvSpPr>
          <p:cNvPr id="1048590" name=""/>
          <p:cNvSpPr txBox="1"/>
          <p:nvPr/>
        </p:nvSpPr>
        <p:spPr>
          <a:xfrm>
            <a:off x="818932" y="1636904"/>
            <a:ext cx="6580674" cy="2834641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i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 digital portfolio reflects my learning journey, skills, and achievements. It showcases not only the knowledge I have gained in academics but also my growth in creativity, problem-solving, and critical thinking. Through my projects, activities, and reflections, I have learned the importance of hard work, continuous improvement, and setting goals for the future.</a:t>
            </a:r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B00"/>
        </a:solidFill>
      </p:bgPr>
    </p:bg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9" name="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sz="4400" lang="en-US"/>
              <a:t>G</a:t>
            </a:r>
            <a:r>
              <a:rPr sz="4400" lang="en-US"/>
              <a:t>i</a:t>
            </a:r>
            <a:r>
              <a:rPr sz="4400" lang="en-US"/>
              <a:t>t</a:t>
            </a:r>
            <a:r>
              <a:rPr sz="4400" lang="en-US"/>
              <a:t>H</a:t>
            </a:r>
            <a:r>
              <a:rPr sz="4400" lang="en-US"/>
              <a:t>u</a:t>
            </a:r>
            <a:r>
              <a:rPr sz="4400" lang="en-US"/>
              <a:t>b</a:t>
            </a:r>
            <a:r>
              <a:rPr sz="4400" lang="en-US"/>
              <a:t> </a:t>
            </a:r>
            <a:r>
              <a:rPr sz="4400" lang="en-US"/>
              <a:t>L</a:t>
            </a:r>
            <a:r>
              <a:rPr sz="4400" lang="en-US"/>
              <a:t>i</a:t>
            </a:r>
            <a:r>
              <a:rPr sz="4400" lang="en-US"/>
              <a:t>n</a:t>
            </a:r>
            <a:r>
              <a:rPr sz="4400" lang="en-US"/>
              <a:t>k</a:t>
            </a:r>
            <a:endParaRPr sz="4400" lang="en-US"/>
          </a:p>
        </p:txBody>
      </p:sp>
      <p:sp>
        <p:nvSpPr>
          <p:cNvPr id="1048670" name=""/>
          <p:cNvSpPr txBox="1"/>
          <p:nvPr/>
        </p:nvSpPr>
        <p:spPr>
          <a:xfrm>
            <a:off x="587984" y="1907585"/>
            <a:ext cx="8643438" cy="4343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https://github.com/mmanijk25-debug/MANI-TNSDC-FWD-DP</a:t>
            </a:r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Google Shape;65;p14"/>
          <p:cNvSpPr txBox="1"/>
          <p:nvPr/>
        </p:nvSpPr>
        <p:spPr>
          <a:xfrm>
            <a:off x="4577" y="2038636"/>
            <a:ext cx="9144000" cy="347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48619" name="Google Shape;66;p14"/>
          <p:cNvSpPr txBox="1"/>
          <p:nvPr/>
        </p:nvSpPr>
        <p:spPr>
          <a:xfrm>
            <a:off x="4575" y="962654"/>
            <a:ext cx="9144000" cy="347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 i="1" u="sng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48620" name="Google Shape;67;p14"/>
          <p:cNvSpPr txBox="1"/>
          <p:nvPr/>
        </p:nvSpPr>
        <p:spPr>
          <a:xfrm>
            <a:off x="-489740" y="4064256"/>
            <a:ext cx="11091900" cy="3479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21" name="Google Shape;68;p14"/>
          <p:cNvSpPr txBox="1"/>
          <p:nvPr/>
        </p:nvSpPr>
        <p:spPr>
          <a:xfrm>
            <a:off x="-226900" y="1960345"/>
            <a:ext cx="9144000" cy="6146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sz="3600" lang="en">
                <a:latin typeface="Pacifico"/>
                <a:ea typeface="Pacifico"/>
                <a:cs typeface="Pacifico"/>
                <a:sym typeface="Pacifico"/>
              </a:rPr>
              <a:t>PROJECT    TITLE </a:t>
            </a:r>
            <a:endParaRPr sz="3600"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1048622" name="Google Shape;69;p14"/>
          <p:cNvSpPr txBox="1"/>
          <p:nvPr/>
        </p:nvSpPr>
        <p:spPr>
          <a:xfrm>
            <a:off x="-50342" y="2038636"/>
            <a:ext cx="9144000" cy="3479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8623" name="Google Shape;70;p14"/>
          <p:cNvSpPr txBox="1"/>
          <p:nvPr/>
        </p:nvSpPr>
        <p:spPr>
          <a:xfrm rot="-235" flipH="1">
            <a:off x="126200" y="4207318"/>
            <a:ext cx="8790900" cy="16941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3000" i="1" lang="en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STUDENT DIGITAL PORTFOLIO </a:t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 i="1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97160" name="Google Shape;71;p14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4575" y="0"/>
            <a:ext cx="9144001" cy="861163"/>
          </a:xfrm>
          <a:prstGeom prst="rect"/>
          <a:noFill/>
          <a:ln>
            <a:noFill/>
          </a:ln>
        </p:spPr>
      </p:pic>
      <p:pic>
        <p:nvPicPr>
          <p:cNvPr id="2097161" name="Google Shape;72;p14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 rot="10800000">
            <a:off x="13636" y="3876082"/>
            <a:ext cx="9116724" cy="1277651"/>
          </a:xfrm>
          <a:prstGeom prst="rect"/>
          <a:noFill/>
          <a:ln>
            <a:noFill/>
          </a:ln>
        </p:spPr>
      </p:pic>
      <p:sp>
        <p:nvSpPr>
          <p:cNvPr id="1048624" name=""/>
          <p:cNvSpPr txBox="1"/>
          <p:nvPr/>
        </p:nvSpPr>
        <p:spPr>
          <a:xfrm>
            <a:off x="2428876" y="2841022"/>
            <a:ext cx="4572000" cy="4343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T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ENT </a:t>
            </a:r>
            <a:r>
              <a:rPr sz="2800" lang="en-US">
                <a:solidFill>
                  <a:srgbClr val="000000"/>
                </a:solidFill>
              </a:rPr>
              <a:t>DIGITAL </a:t>
            </a:r>
            <a:r>
              <a:rPr sz="2800" lang="en-US">
                <a:solidFill>
                  <a:srgbClr val="000000"/>
                </a:solidFill>
              </a:rPr>
              <a:t>PORTFOLIO </a:t>
            </a:r>
            <a:endParaRPr sz="2800" lang="en-US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7" name="Google Shape;77;p15"/>
          <p:cNvSpPr/>
          <p:nvPr/>
        </p:nvSpPr>
        <p:spPr>
          <a:xfrm rot="5400000">
            <a:off x="2312350" y="-1192649"/>
            <a:ext cx="807600" cy="4305000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ctr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628" name="Google Shape;78;p15"/>
          <p:cNvSpPr txBox="1"/>
          <p:nvPr/>
        </p:nvSpPr>
        <p:spPr>
          <a:xfrm>
            <a:off x="2015598" y="727961"/>
            <a:ext cx="9144000" cy="3987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800" lang="en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AGENDA </a:t>
            </a:r>
            <a:endParaRPr b="1" sz="18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8629" name="Google Shape;79;p15"/>
          <p:cNvSpPr txBox="1"/>
          <p:nvPr/>
        </p:nvSpPr>
        <p:spPr>
          <a:xfrm>
            <a:off x="2323200" y="1363650"/>
            <a:ext cx="6820800" cy="23926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Problem Statement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Project Overview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End Users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Tools and Technologies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Portfolio design and Layout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Features and Functionality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Results and Screenshots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Conclusion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eorgia"/>
              <a:buAutoNum type="arabicPeriod"/>
            </a:pPr>
            <a:r>
              <a:rPr baseline="30000" b="1" sz="1800" lang="en" u="sng">
                <a:solidFill>
                  <a:schemeClr val="dk2"/>
                </a:solidFill>
                <a:latin typeface="Georgia"/>
                <a:ea typeface="Georgia"/>
                <a:cs typeface="Georgia"/>
                <a:sym typeface="Georgia"/>
              </a:rPr>
              <a:t>Github Link</a:t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b="1" sz="1800" u="sng">
              <a:solidFill>
                <a:schemeClr val="dk2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097162" name="Google Shape;80;p15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292000" y="4432350"/>
            <a:ext cx="8560000" cy="463800"/>
          </a:xfrm>
          <a:prstGeom prst="rect"/>
          <a:noFill/>
          <a:ln>
            <a:noFill/>
          </a:ln>
        </p:spPr>
      </p:pic>
      <p:pic>
        <p:nvPicPr>
          <p:cNvPr id="2097163" name="Google Shape;81;p15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 rot="-5400000">
            <a:off x="6290025" y="2324437"/>
            <a:ext cx="4629326" cy="494625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2" name="Google Shape;86;p16"/>
          <p:cNvSpPr txBox="1"/>
          <p:nvPr/>
        </p:nvSpPr>
        <p:spPr>
          <a:xfrm>
            <a:off x="2848454" y="481715"/>
            <a:ext cx="9144000" cy="474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latin typeface="Impact"/>
                <a:ea typeface="Impact"/>
                <a:cs typeface="Impact"/>
                <a:sym typeface="Impact"/>
              </a:rPr>
              <a:t>1.PROBLEM     STATEMENT      </a:t>
            </a:r>
            <a:endParaRPr b="1" sz="24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8633" name="Google Shape;87;p16"/>
          <p:cNvSpPr/>
          <p:nvPr/>
        </p:nvSpPr>
        <p:spPr>
          <a:xfrm>
            <a:off x="1010670" y="1674007"/>
            <a:ext cx="7712400" cy="34695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Times New Roman"/>
              <a:buNone/>
            </a:pPr>
            <a:r>
              <a:rPr sz="1800" lang="en">
                <a:latin typeface="EB Garamond"/>
                <a:ea typeface="EB Garamond"/>
                <a:cs typeface="EB Garamond"/>
                <a:sym typeface="EB Garamond"/>
              </a:rPr>
              <a:t>          </a:t>
            </a:r>
            <a:r>
              <a:rPr cap="none" sz="180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Students often struggle to maintain and present their academic and non-academic achievements in an organized way. Traditional paper-based portfolios are difficult to update, lack interactivity, and cannot be easily shared.</a:t>
            </a:r>
            <a:endParaRPr cap="none" sz="180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97164" name="Google Shape;88;p16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0" y="2949150"/>
            <a:ext cx="9144000" cy="2194350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5" name="Google Shape;93;p17" descr="Open Chromebook laptop computer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/>
          <a:noFill/>
          <a:ln>
            <a:noFill/>
          </a:ln>
        </p:spPr>
      </p:pic>
      <p:pic>
        <p:nvPicPr>
          <p:cNvPr id="2097166" name="Google Shape;94;p17" descr="Sample wireframe for desktop application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2">
            <a:alphaModFix/>
          </a:blip>
          <a:srcRect l="0" t="0" r="0" b="24800"/>
          <a:stretch>
            <a:fillRect/>
          </a:stretch>
        </p:blipFill>
        <p:spPr>
          <a:xfrm>
            <a:off x="4131700" y="978250"/>
            <a:ext cx="4142049" cy="2335949"/>
          </a:xfrm>
          <a:prstGeom prst="rect"/>
          <a:noFill/>
          <a:ln>
            <a:noFill/>
          </a:ln>
        </p:spPr>
      </p:pic>
      <p:pic>
        <p:nvPicPr>
          <p:cNvPr id="2097167" name="Google Shape;95;p17" descr="Portrait-oriented black smaptphone"/>
          <p:cNvPicPr preferRelativeResize="0">
            <a:picLocks/>
          </p:cNvPicPr>
          <p:nvPr/>
        </p:nvPicPr>
        <p:blipFill>
          <a:blip xmlns:r="http://schemas.openxmlformats.org/officeDocument/2006/relationships" r:embed="rId3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/>
          <a:noFill/>
          <a:ln>
            <a:noFill/>
          </a:ln>
        </p:spPr>
      </p:pic>
      <p:pic>
        <p:nvPicPr>
          <p:cNvPr id="2097168" name="Google Shape;96;p17" descr="Sample wireframe for mobile application"/>
          <p:cNvPicPr preferRelativeResize="0">
            <a:picLocks/>
          </p:cNvPicPr>
          <p:nvPr/>
        </p:nvPicPr>
        <p:blipFill>
          <a:blip xmlns:r="http://schemas.openxmlformats.org/officeDocument/2006/relationships" r:embed="rId4">
            <a:alphaModFix/>
          </a:blip>
          <a:stretch>
            <a:fillRect/>
          </a:stretch>
        </p:blipFill>
        <p:spPr>
          <a:xfrm>
            <a:off x="7269175" y="1858795"/>
            <a:ext cx="1514675" cy="2692755"/>
          </a:xfrm>
          <a:prstGeom prst="rect"/>
          <a:noFill/>
          <a:ln>
            <a:noFill/>
          </a:ln>
        </p:spPr>
      </p:pic>
      <p:sp>
        <p:nvSpPr>
          <p:cNvPr id="1048636" name="Google Shape;97;p17"/>
          <p:cNvSpPr txBox="1"/>
          <p:nvPr/>
        </p:nvSpPr>
        <p:spPr>
          <a:xfrm>
            <a:off x="598620" y="978261"/>
            <a:ext cx="9144000" cy="3987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800"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2.PROJECT    OVERVIEW              </a:t>
            </a:r>
            <a:endParaRPr b="1"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637" name="Google Shape;98;p17"/>
          <p:cNvSpPr txBox="1"/>
          <p:nvPr/>
        </p:nvSpPr>
        <p:spPr>
          <a:xfrm>
            <a:off x="598625" y="1858800"/>
            <a:ext cx="2945100" cy="19989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     The Student Digital Portfolio is a web/app-based platform designed to help student collect, Organize and showcase their: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        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Academic records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Skills and Certification 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Creative works(art, writing, photography, project etc.,)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B Garamond"/>
              <a:buChar char="●"/>
            </a:pPr>
            <a:r>
              <a:rPr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Archivements and goals</a:t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048638" name="Google Shape;99;p17"/>
          <p:cNvSpPr txBox="1"/>
          <p:nvPr/>
        </p:nvSpPr>
        <p:spPr>
          <a:xfrm>
            <a:off x="334068" y="697336"/>
            <a:ext cx="9144000" cy="4749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2 . PROJECT        OVERVIEW      </a:t>
            </a:r>
            <a:endParaRPr b="1" sz="24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1" name="Google Shape;104;p18"/>
          <p:cNvSpPr txBox="1"/>
          <p:nvPr/>
        </p:nvSpPr>
        <p:spPr>
          <a:xfrm>
            <a:off x="4577" y="2038636"/>
            <a:ext cx="9144000" cy="347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8642" name="Google Shape;105;p18"/>
          <p:cNvSpPr txBox="1"/>
          <p:nvPr/>
        </p:nvSpPr>
        <p:spPr>
          <a:xfrm>
            <a:off x="957760" y="476469"/>
            <a:ext cx="9144000" cy="474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solidFill>
                  <a:schemeClr val="dk2"/>
                </a:solidFill>
                <a:latin typeface="Impact"/>
                <a:ea typeface="Impact"/>
                <a:cs typeface="Impact"/>
                <a:sym typeface="Impact"/>
              </a:rPr>
              <a:t>3.  WHO  ARE  THE  END    USERS                          </a:t>
            </a:r>
            <a:endParaRPr b="1" sz="2400">
              <a:solidFill>
                <a:schemeClr val="dk2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48643" name="Google Shape;106;p18"/>
          <p:cNvSpPr/>
          <p:nvPr/>
        </p:nvSpPr>
        <p:spPr>
          <a:xfrm>
            <a:off x="561763" y="1691708"/>
            <a:ext cx="8918400" cy="600360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noAutofit/>
          </a:bodyPr>
          <a:p>
            <a:pPr algn="l" indent="-3683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Studen</a:t>
            </a:r>
            <a:r>
              <a:rPr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 -&gt; Create and maintain portfolio </a:t>
            </a:r>
            <a:endParaRPr cap="none" sz="1800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683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Teachers/Mentors </a:t>
            </a:r>
            <a:r>
              <a:rPr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-&gt; Review and evaluate student progress</a:t>
            </a:r>
            <a:endParaRPr cap="none" sz="1800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683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Recruiters/colleges </a:t>
            </a:r>
            <a:r>
              <a:rPr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-&gt; Access student skills and achievements</a:t>
            </a:r>
            <a:endParaRPr cap="none" sz="1800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368300" lvl="2" marL="137160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b="1"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Parents </a:t>
            </a:r>
            <a:r>
              <a:rPr cap="none" sz="1800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-&gt; View student growth</a:t>
            </a:r>
            <a:endParaRPr cap="none" sz="1800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97169" name="Google Shape;107;p18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 rot="10800000">
            <a:off x="16450" y="3188949"/>
            <a:ext cx="9123900" cy="1954551"/>
          </a:xfrm>
          <a:prstGeom prst="rect"/>
          <a:noFill/>
          <a:ln>
            <a:noFill/>
          </a:ln>
        </p:spPr>
      </p:pic>
      <p:pic>
        <p:nvPicPr>
          <p:cNvPr id="2097170" name="Google Shape;108;p18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112800" y="-9"/>
            <a:ext cx="8918400" cy="954010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4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71" name="Google Shape;113;p19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4572010" y="1237860"/>
            <a:ext cx="4734800" cy="3705750"/>
          </a:xfrm>
          <a:prstGeom prst="rect"/>
          <a:noFill/>
          <a:ln>
            <a:noFill/>
          </a:ln>
        </p:spPr>
      </p:pic>
      <p:pic>
        <p:nvPicPr>
          <p:cNvPr id="2097172" name="Google Shape;114;p19"/>
          <p:cNvPicPr preferRelativeResize="0">
            <a:picLocks/>
          </p:cNvPicPr>
          <p:nvPr/>
        </p:nvPicPr>
        <p:blipFill>
          <a:blip xmlns:r="http://schemas.openxmlformats.org/officeDocument/2006/relationships" r:embed="rId2">
            <a:alphaModFix/>
          </a:blip>
          <a:stretch>
            <a:fillRect/>
          </a:stretch>
        </p:blipFill>
        <p:spPr>
          <a:xfrm>
            <a:off x="152400" y="152400"/>
            <a:ext cx="4267201" cy="4791200"/>
          </a:xfrm>
          <a:prstGeom prst="rect"/>
          <a:noFill/>
          <a:ln>
            <a:noFill/>
          </a:ln>
        </p:spPr>
      </p:pic>
      <p:sp>
        <p:nvSpPr>
          <p:cNvPr id="1048651" name="Google Shape;115;p19"/>
          <p:cNvSpPr txBox="1"/>
          <p:nvPr/>
        </p:nvSpPr>
        <p:spPr>
          <a:xfrm>
            <a:off x="541869" y="774061"/>
            <a:ext cx="9144000" cy="3987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800" lang="en" u="sng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4. TOOLS AND TECHNIQUE </a:t>
            </a:r>
            <a:endParaRPr b="1" sz="1800" u="sng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048652" name="Google Shape;116;p19"/>
          <p:cNvSpPr txBox="1"/>
          <p:nvPr/>
        </p:nvSpPr>
        <p:spPr>
          <a:xfrm>
            <a:off x="453081" y="2038636"/>
            <a:ext cx="9144000" cy="2062451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sz="3000"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Frontend: HTML,CSS, Javascript </a:t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sz="3000"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Backend: PHP, Python, Node.js</a:t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sz="3000"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Database: MySQL,MongoDB</a:t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sz="3000"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Design Tools: Canva,Figma, Adobe XD</a:t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30000" sz="3000" lang="en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Version Control: Git/GitHub</a:t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sz="30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Google Shape;121;p20"/>
          <p:cNvPicPr preferRelativeResize="0">
            <a:picLocks/>
          </p:cNvPicPr>
          <p:nvPr/>
        </p:nvPicPr>
        <p:blipFill>
          <a:blip xmlns:r="http://schemas.openxmlformats.org/officeDocument/2006/relationships" r:embed="rId1">
            <a:alphaModFix/>
          </a:blip>
          <a:stretch>
            <a:fillRect/>
          </a:stretch>
        </p:blipFill>
        <p:spPr>
          <a:xfrm>
            <a:off x="216575" y="229175"/>
            <a:ext cx="8710851" cy="4694150"/>
          </a:xfrm>
          <a:prstGeom prst="rect"/>
          <a:noFill/>
          <a:ln>
            <a:noFill/>
          </a:ln>
        </p:spPr>
      </p:pic>
      <p:sp>
        <p:nvSpPr>
          <p:cNvPr id="1048604" name="Google Shape;122;p20"/>
          <p:cNvSpPr txBox="1"/>
          <p:nvPr/>
        </p:nvSpPr>
        <p:spPr>
          <a:xfrm>
            <a:off x="695902" y="683936"/>
            <a:ext cx="9144000" cy="4749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2400" lang="en">
                <a:latin typeface="Playfair Display"/>
                <a:ea typeface="Playfair Display"/>
                <a:cs typeface="Playfair Display"/>
                <a:sym typeface="Playfair Display"/>
              </a:rPr>
              <a:t>5. PORTFOLIO  DESIGN  AND  LAYOUT </a:t>
            </a:r>
            <a:endParaRPr b="1" sz="24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48605" name="Google Shape;123;p20"/>
          <p:cNvSpPr txBox="1"/>
          <p:nvPr/>
        </p:nvSpPr>
        <p:spPr>
          <a:xfrm>
            <a:off x="924150" y="1727246"/>
            <a:ext cx="7295700" cy="1824950"/>
          </a:xfrm>
          <a:prstGeom prst="rect"/>
          <a:noFill/>
          <a:ln>
            <a:noFill/>
          </a:ln>
        </p:spPr>
        <p:txBody>
          <a:bodyPr anchor="t" anchorCtr="0" bIns="45700" lIns="91425" rIns="91425" spcFirstLastPara="1" tIns="45700" wrap="square">
            <a:spAutoFit/>
          </a:bodyPr>
          <a:p>
            <a:pPr algn="l" indent="-304800" lvl="0" marL="34290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Home Page - Student intro, photo, motto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Academic Section - Marks, subjects, research project 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Projects &amp; Achievements - Project reports, competition, awards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Skills &amp; Certification - Technical, soft skills, certificats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Creative Corners - Artworks, writings, performance 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Reflections &amp; Goals - personal growth statements, future plans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algn="l" indent="-247650" lvl="0" marL="285750" marR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•"/>
            </a:pPr>
            <a:r>
              <a:rPr cap="none" i="0" lang="en" strike="noStrike" u="none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Contact Page - Email, Linkedln, QR code for sharing </a:t>
            </a:r>
            <a:endParaRPr cap="none" i="0" strike="noStrike" u="none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pic>
        <p:nvPicPr>
          <p:cNvPr id="2097156" name="Google Shape;124;p20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2">
            <a:alphaModFix/>
          </a:blip>
          <a:srcRect l="0" t="10279" r="0" b="10279"/>
          <a:stretch>
            <a:fillRect/>
          </a:stretch>
        </p:blipFill>
        <p:spPr>
          <a:xfrm>
            <a:off x="5757930" y="1234114"/>
            <a:ext cx="2828126" cy="1497749"/>
          </a:xfrm>
          <a:prstGeom prst="rect"/>
          <a:noFill/>
          <a:ln>
            <a:noFill/>
          </a:ln>
        </p:spPr>
      </p:pic>
      <p:pic>
        <p:nvPicPr>
          <p:cNvPr id="2097157" name="Google Shape;125;p20"/>
          <p:cNvPicPr preferRelativeResize="0">
            <a:picLocks/>
          </p:cNvPicPr>
          <p:nvPr/>
        </p:nvPicPr>
        <p:blipFill>
          <a:blip xmlns:r="http://schemas.openxmlformats.org/officeDocument/2006/relationships" r:embed="rId3">
            <a:alphaModFix/>
          </a:blip>
          <a:stretch>
            <a:fillRect/>
          </a:stretch>
        </p:blipFill>
        <p:spPr>
          <a:xfrm>
            <a:off x="5757925" y="2731875"/>
            <a:ext cx="2828126" cy="1497759"/>
          </a:xfrm>
          <a:prstGeom prst="rect"/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Google Shape;130;p21"/>
          <p:cNvPicPr preferRelativeResize="0">
            <a:picLocks/>
          </p:cNvPicPr>
          <p:nvPr/>
        </p:nvPicPr>
        <p:blipFill rotWithShape="1">
          <a:blip xmlns:r="http://schemas.openxmlformats.org/officeDocument/2006/relationships" r:embed="rId1">
            <a:alphaModFix/>
          </a:blip>
          <a:srcRect l="0" t="0" r="-1677" b="0"/>
          <a:stretch>
            <a:fillRect/>
          </a:stretch>
        </p:blipFill>
        <p:spPr>
          <a:xfrm>
            <a:off x="0" y="119913"/>
            <a:ext cx="4204975" cy="4903675"/>
          </a:xfrm>
          <a:prstGeom prst="rect"/>
          <a:noFill/>
          <a:ln>
            <a:noFill/>
          </a:ln>
        </p:spPr>
      </p:pic>
      <p:sp>
        <p:nvSpPr>
          <p:cNvPr id="1048598" name="Google Shape;131;p21"/>
          <p:cNvSpPr/>
          <p:nvPr/>
        </p:nvSpPr>
        <p:spPr>
          <a:xfrm>
            <a:off x="4572000" y="955361"/>
            <a:ext cx="3865200" cy="3232800"/>
          </a:xfrm>
          <a:prstGeom prst="rect"/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anchor="ctr" anchorCtr="0" bIns="91425" lIns="91425" rIns="91425" spcFirstLastPara="1" tIns="91425" wrap="square">
            <a:noAutofit/>
          </a:bodyPr>
          <a:p>
            <a:pPr algn="ctr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User login &amp; profile creation 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Upload and organize documents, images videos 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Add/edit/delete portfolio entries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Search/filter archivements by category 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Responsive design (works on mobile &amp; desktop)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Share portfolio via link or QR code </a:t>
            </a:r>
          </a:p>
          <a:p>
            <a:pPr algn="l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Download portfolio as PDF (optional)</a:t>
            </a:r>
          </a:p>
          <a:p>
            <a:pPr algn="ctr"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</a:p>
        </p:txBody>
      </p:sp>
      <p:sp>
        <p:nvSpPr>
          <p:cNvPr id="1048599" name="Google Shape;132;p21"/>
          <p:cNvSpPr txBox="1"/>
          <p:nvPr/>
        </p:nvSpPr>
        <p:spPr>
          <a:xfrm>
            <a:off x="4204963" y="293829"/>
            <a:ext cx="8437200" cy="398750"/>
          </a:xfrm>
          <a:prstGeom prst="rect"/>
          <a:noFill/>
          <a:ln>
            <a:noFill/>
          </a:ln>
        </p:spPr>
        <p:txBody>
          <a:bodyPr anchor="t" anchorCtr="0" bIns="91425" lIns="91425" rIns="91425" spcFirstLastPara="1" tIns="91425" wrap="square">
            <a:spAutoFit/>
          </a:bodyPr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sz="1800" lang="en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6.FEATURES    AND    FUNCTIONALITY </a:t>
            </a:r>
            <a:endParaRPr b="1"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>
  <ScaleCrop>0</ScaleCrop>
  <LinksUpToDate>0</LinksUpToD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RMX3430</dc:creator>
  <dcterms:created xsi:type="dcterms:W3CDTF">2025-09-02T06:17:22Z</dcterms:created>
  <dcterms:modified xsi:type="dcterms:W3CDTF">2025-09-03T04:35:20Z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63a31cf568584c04bfaf68ee88857fd6</vt:lpwstr>
  </property>
</Properties>
</file>